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631" r:id="rId2"/>
    <p:sldId id="506" r:id="rId3"/>
    <p:sldId id="507" r:id="rId4"/>
    <p:sldId id="711" r:id="rId5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>
      <p:cViewPr varScale="1">
        <p:scale>
          <a:sx n="64" d="100"/>
          <a:sy n="64" d="100"/>
        </p:scale>
        <p:origin x="1344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B288B4D-177D-494D-87A1-54AFBABCD1DF}" type="datetimeFigureOut">
              <a:rPr lang="nl-NL"/>
              <a:pPr>
                <a:defRPr/>
              </a:pPr>
              <a:t>2018-04-05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7EF310D-CA74-4AC8-B2FD-8B4310ACC78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25A83C7-D0CB-4776-BA38-3BB4CFEC3E78}" type="datetimeFigureOut">
              <a:rPr lang="nl-NL"/>
              <a:pPr>
                <a:defRPr/>
              </a:pPr>
              <a:t>2018-04-05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72431BDB-3427-4A43-8C6D-F6771FCEAED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/>
          </a:p>
        </p:txBody>
      </p:sp>
      <p:sp>
        <p:nvSpPr>
          <p:cNvPr id="1024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652ADFA-4E1A-4BD5-BC58-B5CFE4C1BD8E}" type="slidenum">
              <a:rPr lang="nl-NL" altLang="nl-NL"/>
              <a:pPr/>
              <a:t>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25947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/>
          </a:p>
        </p:txBody>
      </p:sp>
      <p:sp>
        <p:nvSpPr>
          <p:cNvPr id="1024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652ADFA-4E1A-4BD5-BC58-B5CFE4C1BD8E}" type="slidenum">
              <a:rPr lang="nl-NL" altLang="nl-NL"/>
              <a:pPr/>
              <a:t>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79715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/>
          </a:p>
        </p:txBody>
      </p:sp>
      <p:sp>
        <p:nvSpPr>
          <p:cNvPr id="1024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652ADFA-4E1A-4BD5-BC58-B5CFE4C1BD8E}" type="slidenum">
              <a:rPr lang="nl-NL" altLang="nl-NL"/>
              <a:pPr/>
              <a:t>3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52032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/>
          </a:p>
        </p:txBody>
      </p:sp>
      <p:sp>
        <p:nvSpPr>
          <p:cNvPr id="1024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652ADFA-4E1A-4BD5-BC58-B5CFE4C1BD8E}" type="slidenum">
              <a:rPr lang="nl-NL" altLang="nl-NL"/>
              <a:pPr/>
              <a:t>4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88314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961E3-C027-4A45-8B73-7B767B737B3E}" type="datetimeFigureOut">
              <a:rPr lang="nl-NL"/>
              <a:pPr>
                <a:defRPr/>
              </a:pPr>
              <a:t>2018-04-05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26AE3-47E9-4404-8DAB-10EB58B120F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EC00E-AC36-4CA5-830A-D5A252A2DA9F}" type="datetimeFigureOut">
              <a:rPr lang="nl-NL"/>
              <a:pPr>
                <a:defRPr/>
              </a:pPr>
              <a:t>2018-04-05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5CDC1-C47E-463D-BA9C-A5FA9C23B50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3117A-BB06-40BC-945E-8A1F0A079065}" type="datetimeFigureOut">
              <a:rPr lang="nl-NL"/>
              <a:pPr>
                <a:defRPr/>
              </a:pPr>
              <a:t>2018-04-05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118B7-4879-4750-B839-EF95198F0F5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7042F-E375-41FF-9F21-2435E967978A}" type="datetimeFigureOut">
              <a:rPr lang="nl-NL"/>
              <a:pPr>
                <a:defRPr/>
              </a:pPr>
              <a:t>2018-04-05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CF927-F41C-4BE8-84DD-5DFEF453EF5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E1ED3-DFE4-44C1-BEFA-9EB2903D35F1}" type="datetimeFigureOut">
              <a:rPr lang="nl-NL"/>
              <a:pPr>
                <a:defRPr/>
              </a:pPr>
              <a:t>2018-04-05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10693-A3A0-4D76-92DC-44DF2930A6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13B7B-61B8-4F5C-9503-2882AD722B94}" type="datetimeFigureOut">
              <a:rPr lang="nl-NL"/>
              <a:pPr>
                <a:defRPr/>
              </a:pPr>
              <a:t>2018-04-05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30231-8D69-4F8E-8437-57410AE9644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C0175-EFE6-4B7F-B26B-63D282470D3A}" type="datetimeFigureOut">
              <a:rPr lang="nl-NL"/>
              <a:pPr>
                <a:defRPr/>
              </a:pPr>
              <a:t>2018-04-05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4CC10-D7E2-47CD-A73A-FA13817BC0B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FEEFC-4ACA-4FAF-A652-F111AE47670A}" type="datetimeFigureOut">
              <a:rPr lang="nl-NL"/>
              <a:pPr>
                <a:defRPr/>
              </a:pPr>
              <a:t>2018-04-05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3C4EE-4CEC-432A-868D-F8AEABDB7851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34AD3-8F79-4B6E-900C-66F725C7D39D}" type="datetimeFigureOut">
              <a:rPr lang="nl-NL"/>
              <a:pPr>
                <a:defRPr/>
              </a:pPr>
              <a:t>2018-04-05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352D2-795F-4F06-948C-8DBA80B0F66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64939-3AD8-4283-ABEC-09A14E1D98BB}" type="datetimeFigureOut">
              <a:rPr lang="nl-NL"/>
              <a:pPr>
                <a:defRPr/>
              </a:pPr>
              <a:t>2018-04-05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BB040-8272-46CA-A184-4F4A600C35D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47D5B-8C92-400B-BF0E-238C20995909}" type="datetimeFigureOut">
              <a:rPr lang="nl-NL"/>
              <a:pPr>
                <a:defRPr/>
              </a:pPr>
              <a:t>2018-04-05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F3C9E-5282-4802-9302-02E2BA35CF71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modelstijlen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B5D10C-8332-4C7A-9DF0-6FF336D4E4CA}" type="datetimeFigureOut">
              <a:rPr lang="nl-NL"/>
              <a:pPr>
                <a:defRPr/>
              </a:pPr>
              <a:t>2018-04-05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5516FBC-D309-4B5D-A497-60BBAF26FC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0" y="0"/>
            <a:ext cx="9144000" cy="460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nl-NL" sz="440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3" name="Ondertitel 2"/>
          <p:cNvSpPr txBox="1">
            <a:spLocks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nl-NL" altLang="nl-NL" sz="2450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nl-NL" altLang="nl-NL" sz="2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Bootloader</a:t>
            </a:r>
            <a:r>
              <a:rPr lang="nl-NL" altLang="nl-NL" sz="2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/ OC32Config 1</a:t>
            </a:r>
          </a:p>
          <a:p>
            <a:pPr eaLnBrk="1" hangingPunct="1"/>
            <a:endParaRPr lang="nl-NL" altLang="nl-NL" sz="20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Windows 10</a:t>
            </a: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RS485 </a:t>
            </a: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r>
              <a:rPr lang="nl-NL" altLang="nl-NL" sz="2800" b="1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Rootloader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(met opstartprogramma)</a:t>
            </a:r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marL="1828800" lvl="3" indent="-457200" eaLnBrk="1" hangingPunct="1">
              <a:buFont typeface="Wingdings" panose="05000000000000000000" pitchFamily="2" charset="2"/>
              <a:buChar char="Ø"/>
            </a:pP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VPEB-Bootloader.zip</a:t>
            </a:r>
          </a:p>
          <a:p>
            <a:pPr marL="1828800" lvl="3" indent="-457200" eaLnBrk="1" hangingPunct="1">
              <a:buFont typeface="Wingdings" panose="05000000000000000000" pitchFamily="2" charset="2"/>
              <a:buChar char="Ø"/>
            </a:pP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OC32_3010.zip</a:t>
            </a:r>
          </a:p>
          <a:p>
            <a:pPr lvl="0"/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12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0" y="0"/>
            <a:ext cx="9144000" cy="460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nl-NL" sz="440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3" name="Ondertitel 2"/>
          <p:cNvSpPr txBox="1">
            <a:spLocks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nl-NL" altLang="nl-NL" sz="2450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nl-NL" altLang="nl-NL" sz="2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Bootloader</a:t>
            </a:r>
            <a:r>
              <a:rPr lang="nl-NL" altLang="nl-NL" sz="2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/ OC32Config 1</a:t>
            </a: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eaLnBrk="1" hangingPunct="1"/>
            <a:endParaRPr lang="nl-NL" altLang="nl-NL" sz="20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  Geel = aanklikken / invullen</a:t>
            </a:r>
          </a:p>
          <a:p>
            <a:pPr eaLnBrk="1" hangingPunct="1"/>
            <a:endParaRPr lang="nl-NL" altLang="nl-NL" sz="10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 eaLnBrk="1" hangingPunct="1">
              <a:buFont typeface="+mj-lt"/>
              <a:buAutoNum type="arabicParenR"/>
            </a:pPr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naar: internet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-&gt; dinamousers.net</a:t>
            </a:r>
          </a:p>
          <a:p>
            <a:pPr marL="971550" lvl="1" indent="-514350" eaLnBrk="1" hangingPunct="1">
              <a:buFont typeface="+mj-lt"/>
              <a:buAutoNum type="arabicParenR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Welkom / rechts: Aanmelden</a:t>
            </a:r>
          </a:p>
          <a:p>
            <a:pPr marL="1428750" lvl="2" indent="-514350" eaLnBrk="1" hangingPunct="1">
              <a:buFont typeface="Wingdings" panose="05000000000000000000" pitchFamily="2" charset="2"/>
              <a:buChar char="§"/>
            </a:pP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Gebruikernaam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:	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&lt;naam&gt;</a:t>
            </a:r>
          </a:p>
          <a:p>
            <a:pPr marL="971550" lvl="1" indent="-514350" eaLnBrk="1" hangingPunct="1">
              <a:buFont typeface="+mj-lt"/>
              <a:buAutoNum type="arabicParenR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Wachtwoord:		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&lt;code&gt;</a:t>
            </a:r>
          </a:p>
          <a:p>
            <a:pPr marL="971550" lvl="1" indent="-514350" eaLnBrk="1" hangingPunct="1">
              <a:buFont typeface="+mj-lt"/>
              <a:buAutoNum type="arabicParenR"/>
            </a:pP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Aanmelden</a:t>
            </a:r>
          </a:p>
          <a:p>
            <a:pPr marL="971550" lvl="1" indent="-514350" eaLnBrk="1" hangingPunct="1">
              <a:buFont typeface="+mj-lt"/>
              <a:buAutoNum type="arabicParenR" startAt="5"/>
            </a:pP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Bestandsgalerijen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/ Lijst Galerijen / Software / VPEB </a:t>
            </a:r>
            <a:r>
              <a:rPr lang="nl-NL" altLang="nl-NL" sz="2800" b="1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Bootloader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 / VPEB-Bootloader.zip / Opslaan</a:t>
            </a:r>
          </a:p>
          <a:p>
            <a:pPr marL="971550" lvl="1" indent="-514350" eaLnBrk="1" hangingPunct="1">
              <a:buFont typeface="+mj-lt"/>
              <a:buAutoNum type="arabicParenR" startAt="5"/>
            </a:pP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Software / Ox32 / OC32 Firmware / OC32_3010.zip / Opslaan</a:t>
            </a:r>
          </a:p>
          <a:p>
            <a:pPr lvl="1" eaLnBrk="1" hangingPunct="1"/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 eaLnBrk="1" hangingPunct="1">
              <a:buFont typeface="+mj-lt"/>
              <a:buAutoNum type="arabicParenR"/>
            </a:pP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2" eaLnBrk="1" hangingPunct="1"/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0"/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519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0" y="0"/>
            <a:ext cx="9144000" cy="460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nl-NL" sz="440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3" name="Ondertitel 2"/>
          <p:cNvSpPr txBox="1">
            <a:spLocks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nl-NL" altLang="nl-NL" sz="2450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nl-NL" altLang="nl-NL" sz="2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Bootloader</a:t>
            </a:r>
            <a:r>
              <a:rPr lang="nl-NL" altLang="nl-NL" sz="2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/ OC32Config 1</a:t>
            </a:r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marL="457200" indent="-457200" eaLnBrk="1" hangingPunct="1">
              <a:buFont typeface="+mj-lt"/>
              <a:buAutoNum type="arabicParenR" startAt="10"/>
            </a:pPr>
            <a:endParaRPr lang="nl-NL" altLang="nl-NL" sz="20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 eaLnBrk="1" hangingPunct="1">
              <a:buFont typeface="+mj-lt"/>
              <a:buAutoNum type="arabicParenR" startAt="10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rechtsboven 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Afmelden</a:t>
            </a:r>
            <a:endParaRPr lang="nl-NL" altLang="nl-NL" sz="2800" b="1" dirty="0">
              <a:solidFill>
                <a:srgbClr val="00B0F0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 eaLnBrk="1" hangingPunct="1">
              <a:buFont typeface="+mj-lt"/>
              <a:buAutoNum type="arabicParenR" startAt="10"/>
            </a:pPr>
            <a:r>
              <a:rPr lang="nl-NL" altLang="nl-NL" sz="2800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 naar: PC</a:t>
            </a:r>
          </a:p>
          <a:p>
            <a:pPr marL="971550" lvl="1" indent="-514350" eaLnBrk="1" hangingPunct="1">
              <a:buFont typeface="+mj-lt"/>
              <a:buAutoNum type="arabicParenR" startAt="10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ga naar map met downloads</a:t>
            </a:r>
          </a:p>
          <a:p>
            <a:pPr marL="1885950" lvl="3" indent="-514350" eaLnBrk="1" hangingPunct="1">
              <a:buFont typeface="+mj-lt"/>
              <a:buAutoNum type="alphaLcPeriod"/>
            </a:pP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VPEB-Bootloader.zip</a:t>
            </a:r>
          </a:p>
          <a:p>
            <a:pPr marL="1885950" lvl="3" indent="-514350" eaLnBrk="1" hangingPunct="1">
              <a:buFont typeface="+mj-lt"/>
              <a:buAutoNum type="alphaLcPeriod"/>
            </a:pP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OC32_3010.zip</a:t>
            </a:r>
          </a:p>
          <a:p>
            <a:pPr marL="971550" lvl="1" indent="-514350" eaLnBrk="1" hangingPunct="1">
              <a:buFont typeface="+mj-lt"/>
              <a:buAutoNum type="arabicParenR" startAt="10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rechter muisknop 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Knippen</a:t>
            </a:r>
          </a:p>
          <a:p>
            <a:pPr marL="971550" lvl="1" indent="-514350" eaLnBrk="1" hangingPunct="1">
              <a:buFont typeface="+mj-lt"/>
              <a:buAutoNum type="arabicParenR" startAt="10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ga naar gewenste map</a:t>
            </a:r>
          </a:p>
          <a:p>
            <a:pPr marL="971550" lvl="1" indent="-514350" eaLnBrk="1" hangingPunct="1">
              <a:buFont typeface="+mj-lt"/>
              <a:buAutoNum type="arabicParenR" startAt="10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rechter muisknop 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Plakken</a:t>
            </a:r>
          </a:p>
          <a:p>
            <a:pPr marL="971550" lvl="1" indent="-514350" eaLnBrk="1" hangingPunct="1">
              <a:buFont typeface="+mj-lt"/>
              <a:buAutoNum type="arabicParenR" startAt="10"/>
            </a:pP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2" eaLnBrk="1" hangingPunct="1"/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0"/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70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0" y="0"/>
            <a:ext cx="9144000" cy="460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nl-NL" sz="4400" dirty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3" name="Ondertitel 2"/>
          <p:cNvSpPr txBox="1">
            <a:spLocks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nl-NL" altLang="nl-NL" sz="2450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nl-NL" altLang="nl-NL" sz="28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Bootloader</a:t>
            </a:r>
            <a:r>
              <a:rPr lang="nl-NL" altLang="nl-NL" sz="2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/ OC32Config 1</a:t>
            </a:r>
            <a:endParaRPr lang="nl-NL" altLang="nl-NL" sz="2800" b="1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eaLnBrk="1" hangingPunct="1"/>
            <a:endParaRPr lang="nl-NL" altLang="nl-NL" sz="20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971550" lvl="1" indent="-514350" eaLnBrk="1" hangingPunct="1">
              <a:buFont typeface="+mj-lt"/>
              <a:buAutoNum type="arabicParenR" startAt="16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uitpakken:</a:t>
            </a:r>
          </a:p>
          <a:p>
            <a:pPr marL="1885950" lvl="3" indent="-514350" eaLnBrk="1" hangingPunct="1">
              <a:buFont typeface="+mj-lt"/>
              <a:buAutoNum type="alphaLcPeriod"/>
            </a:pP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VPEB-Bootloader.zip</a:t>
            </a:r>
          </a:p>
          <a:p>
            <a:pPr marL="1885950" lvl="3" indent="-514350" eaLnBrk="1" hangingPunct="1">
              <a:buFont typeface="+mj-lt"/>
              <a:buAutoNum type="alphaLcPeriod"/>
            </a:pP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OC32_3010.zip</a:t>
            </a:r>
          </a:p>
          <a:p>
            <a:pPr marL="971550" lvl="1" indent="-514350" eaLnBrk="1" hangingPunct="1">
              <a:buFont typeface="+mj-lt"/>
              <a:buAutoNum type="arabicParenR" startAt="16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rechter muisknop </a:t>
            </a:r>
            <a:r>
              <a:rPr lang="nl-NL" altLang="nl-NL" sz="28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Alles uitpakken</a:t>
            </a:r>
          </a:p>
          <a:p>
            <a:pPr marL="971550" lvl="1" indent="-514350" eaLnBrk="1" hangingPunct="1">
              <a:buFont typeface="+mj-lt"/>
              <a:buAutoNum type="arabicParenR" startAt="16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Een doel selecteren en bestanden</a:t>
            </a:r>
          </a:p>
          <a:p>
            <a:pPr lvl="1" eaLnBrk="1" hangingPunct="1"/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   uitpakken </a:t>
            </a:r>
            <a:r>
              <a:rPr lang="nl-NL" altLang="nl-NL" sz="2800" b="1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Uitpakken</a:t>
            </a: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1885950" lvl="3" indent="-514350" eaLnBrk="1" hangingPunct="1">
              <a:buFont typeface="+mj-lt"/>
              <a:buAutoNum type="alphaLcPeriod"/>
            </a:pPr>
            <a:r>
              <a:rPr lang="nl-NL" altLang="nl-NL" sz="2800" b="1" dirty="0" err="1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AVRootloader</a:t>
            </a: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 (3x)</a:t>
            </a:r>
          </a:p>
          <a:p>
            <a:pPr marL="1885950" lvl="3" indent="-514350" eaLnBrk="1" hangingPunct="1">
              <a:buFont typeface="+mj-lt"/>
              <a:buAutoNum type="alphaLcPeriod"/>
            </a:pPr>
            <a:r>
              <a:rPr lang="nl-NL" altLang="nl-NL" sz="2800" b="1" dirty="0">
                <a:solidFill>
                  <a:schemeClr val="bg1"/>
                </a:solidFill>
                <a:latin typeface="Courier New" pitchFamily="49" charset="0"/>
                <a:cs typeface="Courier New" pitchFamily="49" charset="0"/>
              </a:rPr>
              <a:t>OC32_3010.acy</a:t>
            </a:r>
          </a:p>
          <a:p>
            <a:pPr lvl="2" eaLnBrk="1" hangingPunct="1"/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marL="1257300" lvl="2" indent="-342900" eaLnBrk="1" hangingPunct="1">
              <a:buFont typeface="Wingdings" panose="05000000000000000000" pitchFamily="2" charset="2"/>
              <a:buChar char="§"/>
            </a:pPr>
            <a:endParaRPr lang="nl-NL" altLang="nl-NL" sz="2800" b="1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  <a:p>
            <a:pPr lvl="0"/>
            <a:endParaRPr lang="nl-NL" altLang="nl-NL" sz="1500" dirty="0">
              <a:solidFill>
                <a:schemeClr val="bg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986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6301</TotalTime>
  <Words>4</Words>
  <Application>Microsoft Office PowerPoint</Application>
  <PresentationFormat>Diavoorstelling (4:3)</PresentationFormat>
  <Paragraphs>52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Arial</vt:lpstr>
      <vt:lpstr>Calibri</vt:lpstr>
      <vt:lpstr>Courier New</vt:lpstr>
      <vt:lpstr>Wingdings</vt:lpstr>
      <vt:lpstr>Office-thema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Hoop</dc:title>
  <dc:creator>Martin Hornis</dc:creator>
  <cp:lastModifiedBy>Martin Hornis</cp:lastModifiedBy>
  <cp:revision>508</cp:revision>
  <dcterms:created xsi:type="dcterms:W3CDTF">2009-07-09T13:51:20Z</dcterms:created>
  <dcterms:modified xsi:type="dcterms:W3CDTF">2018-04-05T14:35:22Z</dcterms:modified>
</cp:coreProperties>
</file>