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6" autoAdjust="0"/>
    <p:restoredTop sz="94660"/>
  </p:normalViewPr>
  <p:slideViewPr>
    <p:cSldViewPr snapToGrid="0" snapToObjects="1" showGuides="1">
      <p:cViewPr>
        <p:scale>
          <a:sx n="150" d="100"/>
          <a:sy n="150" d="100"/>
        </p:scale>
        <p:origin x="-144" y="3088"/>
      </p:cViewPr>
      <p:guideLst>
        <p:guide orient="horz" pos="2651"/>
        <p:guide pos="288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16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424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013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908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87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60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6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84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31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903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771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8AB97-473A-5F4A-9D70-6C3FBCD0656C}" type="datetimeFigureOut">
              <a:rPr lang="nl-NL" smtClean="0"/>
              <a:t>04-11-12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2E73-B3A6-3948-B68C-5F3FF10F1D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0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40680"/>
            <a:ext cx="7772400" cy="1470025"/>
          </a:xfrm>
        </p:spPr>
        <p:txBody>
          <a:bodyPr/>
          <a:lstStyle/>
          <a:p>
            <a:r>
              <a:rPr lang="nl-NL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erpetua"/>
                <a:cs typeface="Perpetua"/>
              </a:rPr>
              <a:t>Schaduwstation </a:t>
            </a:r>
            <a:r>
              <a:rPr lang="nl-NL" b="1" dirty="0" err="1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erpetua"/>
                <a:cs typeface="Perpetua"/>
              </a:rPr>
              <a:t>Landquart</a:t>
            </a:r>
            <a:endParaRPr lang="nl-NL" b="1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Perpetua"/>
              <a:cs typeface="Perpetua"/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1202161"/>
            <a:ext cx="6400800" cy="821267"/>
          </a:xfrm>
        </p:spPr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  <a:latin typeface="Perpetua"/>
                <a:cs typeface="Perpetua"/>
              </a:rPr>
              <a:t>Blokindeling</a:t>
            </a:r>
            <a:endParaRPr lang="nl-NL" dirty="0">
              <a:solidFill>
                <a:schemeClr val="bg1">
                  <a:lumMod val="75000"/>
                </a:schemeClr>
              </a:solidFill>
              <a:latin typeface="Perpetua"/>
              <a:cs typeface="Perpetua"/>
            </a:endParaRPr>
          </a:p>
        </p:txBody>
      </p:sp>
      <p:grpSp>
        <p:nvGrpSpPr>
          <p:cNvPr id="190" name="Groeperen 189"/>
          <p:cNvGrpSpPr/>
          <p:nvPr/>
        </p:nvGrpSpPr>
        <p:grpSpPr>
          <a:xfrm>
            <a:off x="575714" y="2531533"/>
            <a:ext cx="7998381" cy="2734734"/>
            <a:chOff x="575714" y="2531533"/>
            <a:chExt cx="7998381" cy="2734734"/>
          </a:xfrm>
        </p:grpSpPr>
        <p:grpSp>
          <p:nvGrpSpPr>
            <p:cNvPr id="87" name="Groeperen 86"/>
            <p:cNvGrpSpPr/>
            <p:nvPr/>
          </p:nvGrpSpPr>
          <p:grpSpPr>
            <a:xfrm>
              <a:off x="575714" y="2531533"/>
              <a:ext cx="7998381" cy="2734734"/>
              <a:chOff x="575714" y="2531533"/>
              <a:chExt cx="7998381" cy="2734734"/>
            </a:xfrm>
          </p:grpSpPr>
          <p:cxnSp>
            <p:nvCxnSpPr>
              <p:cNvPr id="7" name="Rechte verbindingslijn 6"/>
              <p:cNvCxnSpPr/>
              <p:nvPr/>
            </p:nvCxnSpPr>
            <p:spPr>
              <a:xfrm>
                <a:off x="2235737" y="2760133"/>
                <a:ext cx="2160587" cy="2506134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Rechte verbindingslijn 7"/>
              <p:cNvCxnSpPr/>
              <p:nvPr/>
            </p:nvCxnSpPr>
            <p:spPr>
              <a:xfrm>
                <a:off x="2600862" y="2760133"/>
                <a:ext cx="2169054" cy="2506134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Rechte verbindingslijn 8"/>
              <p:cNvCxnSpPr/>
              <p:nvPr/>
            </p:nvCxnSpPr>
            <p:spPr>
              <a:xfrm>
                <a:off x="2956462" y="2768600"/>
                <a:ext cx="2191220" cy="2489199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Rechte verbindingslijn 9"/>
              <p:cNvCxnSpPr/>
              <p:nvPr/>
            </p:nvCxnSpPr>
            <p:spPr>
              <a:xfrm>
                <a:off x="3312062" y="2760133"/>
                <a:ext cx="2193393" cy="2506134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Rechte verbindingslijn 10"/>
              <p:cNvCxnSpPr/>
              <p:nvPr/>
            </p:nvCxnSpPr>
            <p:spPr>
              <a:xfrm>
                <a:off x="3677187" y="2768600"/>
                <a:ext cx="2198628" cy="2489199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echte verbindingslijn 11"/>
              <p:cNvCxnSpPr/>
              <p:nvPr/>
            </p:nvCxnSpPr>
            <p:spPr>
              <a:xfrm>
                <a:off x="4040724" y="2760133"/>
                <a:ext cx="2173790" cy="2497666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Rechte verbindingslijn 12"/>
              <p:cNvCxnSpPr/>
              <p:nvPr/>
            </p:nvCxnSpPr>
            <p:spPr>
              <a:xfrm>
                <a:off x="4761449" y="2760133"/>
                <a:ext cx="2181198" cy="2506134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Rechte verbindingslijn 13"/>
              <p:cNvCxnSpPr/>
              <p:nvPr/>
            </p:nvCxnSpPr>
            <p:spPr>
              <a:xfrm>
                <a:off x="4396324" y="2768600"/>
                <a:ext cx="2165323" cy="2489199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Rechte verbindingslijn 70"/>
              <p:cNvCxnSpPr/>
              <p:nvPr/>
            </p:nvCxnSpPr>
            <p:spPr>
              <a:xfrm flipV="1">
                <a:off x="6536202" y="2743199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Rechte verbindingslijn 4"/>
              <p:cNvCxnSpPr/>
              <p:nvPr/>
            </p:nvCxnSpPr>
            <p:spPr>
              <a:xfrm flipV="1">
                <a:off x="575714" y="2760133"/>
                <a:ext cx="4194202" cy="8468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echte verbindingslijn 16"/>
              <p:cNvCxnSpPr/>
              <p:nvPr/>
            </p:nvCxnSpPr>
            <p:spPr>
              <a:xfrm flipV="1">
                <a:off x="4379893" y="5257799"/>
                <a:ext cx="4194202" cy="8468"/>
              </a:xfrm>
              <a:prstGeom prst="line">
                <a:avLst/>
              </a:prstGeom>
              <a:ln w="38100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met pijl 21"/>
              <p:cNvCxnSpPr/>
              <p:nvPr/>
            </p:nvCxnSpPr>
            <p:spPr>
              <a:xfrm>
                <a:off x="1083706" y="2531533"/>
                <a:ext cx="711200" cy="0"/>
              </a:xfrm>
              <a:prstGeom prst="straightConnector1">
                <a:avLst/>
              </a:prstGeom>
              <a:ln>
                <a:solidFill>
                  <a:srgbClr val="FF66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met pijl 22"/>
              <p:cNvCxnSpPr/>
              <p:nvPr/>
            </p:nvCxnSpPr>
            <p:spPr>
              <a:xfrm>
                <a:off x="7459126" y="5047713"/>
                <a:ext cx="711200" cy="0"/>
              </a:xfrm>
              <a:prstGeom prst="straightConnector1">
                <a:avLst/>
              </a:prstGeom>
              <a:ln>
                <a:solidFill>
                  <a:srgbClr val="FF66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4"/>
              <p:cNvCxnSpPr/>
              <p:nvPr/>
            </p:nvCxnSpPr>
            <p:spPr>
              <a:xfrm flipV="1">
                <a:off x="4792102" y="281940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5"/>
              <p:cNvCxnSpPr/>
              <p:nvPr/>
            </p:nvCxnSpPr>
            <p:spPr>
              <a:xfrm flipV="1">
                <a:off x="4428015" y="2819396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6"/>
              <p:cNvCxnSpPr/>
              <p:nvPr/>
            </p:nvCxnSpPr>
            <p:spPr>
              <a:xfrm flipV="1">
                <a:off x="2634697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/>
            </p:nvCxnSpPr>
            <p:spPr>
              <a:xfrm flipV="1">
                <a:off x="2984535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/>
              <p:cNvCxnSpPr/>
              <p:nvPr/>
            </p:nvCxnSpPr>
            <p:spPr>
              <a:xfrm flipV="1">
                <a:off x="3337429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29"/>
              <p:cNvCxnSpPr/>
              <p:nvPr/>
            </p:nvCxnSpPr>
            <p:spPr>
              <a:xfrm flipV="1">
                <a:off x="3702554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0"/>
              <p:cNvCxnSpPr/>
              <p:nvPr/>
            </p:nvCxnSpPr>
            <p:spPr>
              <a:xfrm flipV="1">
                <a:off x="4084089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1"/>
              <p:cNvCxnSpPr/>
              <p:nvPr/>
            </p:nvCxnSpPr>
            <p:spPr>
              <a:xfrm flipV="1">
                <a:off x="2269605" y="2828397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3"/>
              <p:cNvCxnSpPr/>
              <p:nvPr/>
            </p:nvCxnSpPr>
            <p:spPr>
              <a:xfrm flipV="1">
                <a:off x="4682004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chte verbindingslijn 34"/>
              <p:cNvCxnSpPr/>
              <p:nvPr/>
            </p:nvCxnSpPr>
            <p:spPr>
              <a:xfrm flipV="1">
                <a:off x="4311659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chte verbindingslijn 35"/>
              <p:cNvCxnSpPr/>
              <p:nvPr/>
            </p:nvCxnSpPr>
            <p:spPr>
              <a:xfrm flipV="1">
                <a:off x="3947581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chte verbindingslijn 36"/>
              <p:cNvCxnSpPr/>
              <p:nvPr/>
            </p:nvCxnSpPr>
            <p:spPr>
              <a:xfrm flipV="1">
                <a:off x="3592519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37"/>
              <p:cNvCxnSpPr/>
              <p:nvPr/>
            </p:nvCxnSpPr>
            <p:spPr>
              <a:xfrm flipV="1">
                <a:off x="3227394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chte verbindingslijn 38"/>
              <p:cNvCxnSpPr/>
              <p:nvPr/>
            </p:nvCxnSpPr>
            <p:spPr>
              <a:xfrm flipV="1">
                <a:off x="5386922" y="39385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0"/>
              <p:cNvCxnSpPr/>
              <p:nvPr/>
            </p:nvCxnSpPr>
            <p:spPr>
              <a:xfrm flipV="1">
                <a:off x="5029149" y="3947049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Rechte verbindingslijn 59"/>
              <p:cNvCxnSpPr/>
              <p:nvPr/>
            </p:nvCxnSpPr>
            <p:spPr>
              <a:xfrm flipV="1">
                <a:off x="5706467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Rechte verbindingslijn 60"/>
              <p:cNvCxnSpPr/>
              <p:nvPr/>
            </p:nvCxnSpPr>
            <p:spPr>
              <a:xfrm flipV="1">
                <a:off x="5336122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Rechte verbindingslijn 61"/>
              <p:cNvCxnSpPr/>
              <p:nvPr/>
            </p:nvCxnSpPr>
            <p:spPr>
              <a:xfrm flipV="1">
                <a:off x="4972044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chte verbindingslijn 62"/>
              <p:cNvCxnSpPr/>
              <p:nvPr/>
            </p:nvCxnSpPr>
            <p:spPr>
              <a:xfrm flipV="1">
                <a:off x="4616982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Rechte verbindingslijn 63"/>
              <p:cNvCxnSpPr/>
              <p:nvPr/>
            </p:nvCxnSpPr>
            <p:spPr>
              <a:xfrm flipV="1">
                <a:off x="4251857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Rechte verbindingslijn 64"/>
              <p:cNvCxnSpPr/>
              <p:nvPr/>
            </p:nvCxnSpPr>
            <p:spPr>
              <a:xfrm flipV="1">
                <a:off x="6411385" y="5098515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Rechte verbindingslijn 65"/>
              <p:cNvCxnSpPr/>
              <p:nvPr/>
            </p:nvCxnSpPr>
            <p:spPr>
              <a:xfrm flipV="1">
                <a:off x="6790212" y="51069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Rechte verbindingslijn 66"/>
              <p:cNvCxnSpPr/>
              <p:nvPr/>
            </p:nvCxnSpPr>
            <p:spPr>
              <a:xfrm flipV="1">
                <a:off x="6062079" y="5106982"/>
                <a:ext cx="118533" cy="8466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kstvak 73"/>
              <p:cNvSpPr txBox="1"/>
              <p:nvPr/>
            </p:nvSpPr>
            <p:spPr>
              <a:xfrm>
                <a:off x="6620901" y="2565392"/>
                <a:ext cx="132928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dirty="0" smtClean="0">
                    <a:solidFill>
                      <a:schemeClr val="bg1"/>
                    </a:solidFill>
                    <a:latin typeface="Perpetua"/>
                    <a:cs typeface="Perpetua"/>
                  </a:rPr>
                  <a:t>: Blokscheiding</a:t>
                </a:r>
                <a:endParaRPr lang="nl-NL" sz="1600" dirty="0">
                  <a:solidFill>
                    <a:schemeClr val="bg1"/>
                  </a:solidFill>
                  <a:latin typeface="Perpetua"/>
                  <a:cs typeface="Perpetua"/>
                </a:endParaRPr>
              </a:p>
            </p:txBody>
          </p:sp>
        </p:grpSp>
        <p:cxnSp>
          <p:nvCxnSpPr>
            <p:cNvPr id="105" name="Rechte verbindingslijn met pijl 104"/>
            <p:cNvCxnSpPr/>
            <p:nvPr/>
          </p:nvCxnSpPr>
          <p:spPr>
            <a:xfrm flipV="1">
              <a:off x="2380701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echte verbindingslijn met pijl 106"/>
            <p:cNvCxnSpPr/>
            <p:nvPr/>
          </p:nvCxnSpPr>
          <p:spPr>
            <a:xfrm flipV="1">
              <a:off x="2774389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echte verbindingslijn met pijl 107"/>
            <p:cNvCxnSpPr/>
            <p:nvPr/>
          </p:nvCxnSpPr>
          <p:spPr>
            <a:xfrm flipV="1">
              <a:off x="3100370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echte verbindingslijn met pijl 108"/>
            <p:cNvCxnSpPr/>
            <p:nvPr/>
          </p:nvCxnSpPr>
          <p:spPr>
            <a:xfrm flipV="1">
              <a:off x="3465495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echte verbindingslijn met pijl 109"/>
            <p:cNvCxnSpPr/>
            <p:nvPr/>
          </p:nvCxnSpPr>
          <p:spPr>
            <a:xfrm flipV="1">
              <a:off x="3839066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echte verbindingslijn met pijl 110"/>
            <p:cNvCxnSpPr/>
            <p:nvPr/>
          </p:nvCxnSpPr>
          <p:spPr>
            <a:xfrm flipV="1">
              <a:off x="4931278" y="3109913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echte verbindingslijn met pijl 111"/>
            <p:cNvCxnSpPr/>
            <p:nvPr/>
          </p:nvCxnSpPr>
          <p:spPr>
            <a:xfrm flipV="1">
              <a:off x="4546548" y="3111406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Rechte verbindingslijn met pijl 112"/>
            <p:cNvCxnSpPr/>
            <p:nvPr/>
          </p:nvCxnSpPr>
          <p:spPr>
            <a:xfrm flipV="1">
              <a:off x="4208435" y="3109913"/>
              <a:ext cx="127024" cy="93134"/>
            </a:xfrm>
            <a:prstGeom prst="straightConnector1">
              <a:avLst/>
            </a:prstGeom>
            <a:ln w="9525" cmpd="sng"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Rechte verbindingslijn met pijl 113"/>
            <p:cNvCxnSpPr/>
            <p:nvPr/>
          </p:nvCxnSpPr>
          <p:spPr>
            <a:xfrm flipV="1">
              <a:off x="6540455" y="2997011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Rechte verbindingslijn met pijl 114"/>
            <p:cNvCxnSpPr/>
            <p:nvPr/>
          </p:nvCxnSpPr>
          <p:spPr>
            <a:xfrm flipV="1">
              <a:off x="6537842" y="3276412"/>
              <a:ext cx="127024" cy="93134"/>
            </a:xfrm>
            <a:prstGeom prst="straightConnector1">
              <a:avLst/>
            </a:prstGeom>
            <a:ln w="952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Rechte verbindingslijn met pijl 164"/>
            <p:cNvCxnSpPr/>
            <p:nvPr/>
          </p:nvCxnSpPr>
          <p:spPr>
            <a:xfrm flipV="1">
              <a:off x="2897182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Rechte verbindingslijn met pijl 165"/>
            <p:cNvCxnSpPr/>
            <p:nvPr/>
          </p:nvCxnSpPr>
          <p:spPr>
            <a:xfrm flipV="1">
              <a:off x="3282403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Rechte verbindingslijn met pijl 166"/>
            <p:cNvCxnSpPr/>
            <p:nvPr/>
          </p:nvCxnSpPr>
          <p:spPr>
            <a:xfrm flipV="1">
              <a:off x="3616851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Rechte verbindingslijn met pijl 167"/>
            <p:cNvCxnSpPr/>
            <p:nvPr/>
          </p:nvCxnSpPr>
          <p:spPr>
            <a:xfrm flipV="1">
              <a:off x="3981976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Rechte verbindingslijn met pijl 168"/>
            <p:cNvCxnSpPr/>
            <p:nvPr/>
          </p:nvCxnSpPr>
          <p:spPr>
            <a:xfrm flipV="1">
              <a:off x="4355547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Rechte verbindingslijn met pijl 170"/>
            <p:cNvCxnSpPr/>
            <p:nvPr/>
          </p:nvCxnSpPr>
          <p:spPr>
            <a:xfrm flipV="1">
              <a:off x="5054562" y="3704090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Rechte verbindingslijn met pijl 171"/>
            <p:cNvCxnSpPr/>
            <p:nvPr/>
          </p:nvCxnSpPr>
          <p:spPr>
            <a:xfrm flipV="1">
              <a:off x="4716449" y="3702597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Rechte verbindingslijn met pijl 172"/>
            <p:cNvCxnSpPr/>
            <p:nvPr/>
          </p:nvCxnSpPr>
          <p:spPr>
            <a:xfrm flipV="1">
              <a:off x="3345927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Rechte verbindingslijn met pijl 173"/>
            <p:cNvCxnSpPr/>
            <p:nvPr/>
          </p:nvCxnSpPr>
          <p:spPr>
            <a:xfrm flipV="1">
              <a:off x="3722681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Rechte verbindingslijn met pijl 174"/>
            <p:cNvCxnSpPr/>
            <p:nvPr/>
          </p:nvCxnSpPr>
          <p:spPr>
            <a:xfrm flipV="1">
              <a:off x="4074063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Rechte verbindingslijn met pijl 175"/>
            <p:cNvCxnSpPr/>
            <p:nvPr/>
          </p:nvCxnSpPr>
          <p:spPr>
            <a:xfrm flipV="1">
              <a:off x="4430721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Rechte verbindingslijn met pijl 176"/>
            <p:cNvCxnSpPr/>
            <p:nvPr/>
          </p:nvCxnSpPr>
          <p:spPr>
            <a:xfrm flipV="1">
              <a:off x="4812759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Rechte verbindingslijn met pijl 177"/>
            <p:cNvCxnSpPr/>
            <p:nvPr/>
          </p:nvCxnSpPr>
          <p:spPr>
            <a:xfrm flipV="1">
              <a:off x="5511774" y="4212104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Rechte verbindingslijn met pijl 178"/>
            <p:cNvCxnSpPr/>
            <p:nvPr/>
          </p:nvCxnSpPr>
          <p:spPr>
            <a:xfrm flipV="1">
              <a:off x="5173661" y="4210611"/>
              <a:ext cx="127024" cy="93134"/>
            </a:xfrm>
            <a:prstGeom prst="straightConnector1">
              <a:avLst/>
            </a:prstGeom>
            <a:ln w="9525" cmpd="sng">
              <a:solidFill>
                <a:schemeClr val="bg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Rechte verbindingslijn met pijl 179"/>
            <p:cNvCxnSpPr/>
            <p:nvPr/>
          </p:nvCxnSpPr>
          <p:spPr>
            <a:xfrm flipV="1">
              <a:off x="3871365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Rechte verbindingslijn met pijl 180"/>
            <p:cNvCxnSpPr/>
            <p:nvPr/>
          </p:nvCxnSpPr>
          <p:spPr>
            <a:xfrm flipV="1">
              <a:off x="4265053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Rechte verbindingslijn met pijl 181"/>
            <p:cNvCxnSpPr/>
            <p:nvPr/>
          </p:nvCxnSpPr>
          <p:spPr>
            <a:xfrm flipV="1">
              <a:off x="4616435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Rechte verbindingslijn met pijl 182"/>
            <p:cNvCxnSpPr/>
            <p:nvPr/>
          </p:nvCxnSpPr>
          <p:spPr>
            <a:xfrm flipV="1">
              <a:off x="4973093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Rechte verbindingslijn met pijl 183"/>
            <p:cNvCxnSpPr/>
            <p:nvPr/>
          </p:nvCxnSpPr>
          <p:spPr>
            <a:xfrm flipV="1">
              <a:off x="5346664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Rechte verbindingslijn met pijl 184"/>
            <p:cNvCxnSpPr/>
            <p:nvPr/>
          </p:nvCxnSpPr>
          <p:spPr>
            <a:xfrm flipV="1">
              <a:off x="6430409" y="4845579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Rechte verbindingslijn met pijl 185"/>
            <p:cNvCxnSpPr/>
            <p:nvPr/>
          </p:nvCxnSpPr>
          <p:spPr>
            <a:xfrm flipV="1">
              <a:off x="6037212" y="4847072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Rechte verbindingslijn met pijl 186"/>
            <p:cNvCxnSpPr/>
            <p:nvPr/>
          </p:nvCxnSpPr>
          <p:spPr>
            <a:xfrm flipV="1">
              <a:off x="5699099" y="4845579"/>
              <a:ext cx="127024" cy="93134"/>
            </a:xfrm>
            <a:prstGeom prst="straightConnector1">
              <a:avLst/>
            </a:prstGeom>
            <a:ln w="9525" cmpd="sng">
              <a:solidFill>
                <a:srgbClr val="595959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Tekstvak 187"/>
            <p:cNvSpPr txBox="1"/>
            <p:nvPr/>
          </p:nvSpPr>
          <p:spPr>
            <a:xfrm>
              <a:off x="6629334" y="2844797"/>
              <a:ext cx="13292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dirty="0" smtClean="0">
                  <a:solidFill>
                    <a:schemeClr val="bg1"/>
                  </a:solidFill>
                  <a:latin typeface="Perpetua"/>
                  <a:cs typeface="Perpetua"/>
                </a:rPr>
                <a:t>: Inrijmelder</a:t>
              </a:r>
              <a:endParaRPr lang="nl-NL" sz="1600" dirty="0">
                <a:solidFill>
                  <a:schemeClr val="bg1"/>
                </a:solidFill>
                <a:latin typeface="Perpetua"/>
                <a:cs typeface="Perpetua"/>
              </a:endParaRPr>
            </a:p>
          </p:txBody>
        </p:sp>
        <p:sp>
          <p:nvSpPr>
            <p:cNvPr id="189" name="Tekstvak 188"/>
            <p:cNvSpPr txBox="1"/>
            <p:nvPr/>
          </p:nvSpPr>
          <p:spPr>
            <a:xfrm>
              <a:off x="6629359" y="3132536"/>
              <a:ext cx="13292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dirty="0" smtClean="0">
                  <a:solidFill>
                    <a:schemeClr val="bg1"/>
                  </a:solidFill>
                  <a:latin typeface="Perpetua"/>
                  <a:cs typeface="Perpetua"/>
                </a:rPr>
                <a:t>: Stopmelder</a:t>
              </a:r>
              <a:endParaRPr lang="nl-NL" sz="1600" dirty="0">
                <a:solidFill>
                  <a:schemeClr val="bg1"/>
                </a:solidFill>
                <a:latin typeface="Perpetua"/>
                <a:cs typeface="Perpetu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6760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Perpetua"/>
                <a:cs typeface="Perpetua"/>
              </a:rPr>
              <a:t>Wisselstraat</a:t>
            </a:r>
            <a:endParaRPr lang="nl-NL" b="1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Perpetua"/>
              <a:cs typeface="Perpetua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63600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>
                    <a:lumMod val="75000"/>
                  </a:schemeClr>
                </a:solidFill>
                <a:latin typeface="Perpetua"/>
                <a:cs typeface="Perpetua"/>
              </a:rPr>
              <a:t>Isolatie puntstuk?</a:t>
            </a:r>
            <a:endParaRPr lang="nl-NL" dirty="0">
              <a:solidFill>
                <a:schemeClr val="bg1">
                  <a:lumMod val="75000"/>
                </a:schemeClr>
              </a:solidFill>
              <a:latin typeface="Perpetua"/>
              <a:cs typeface="Perpetua"/>
            </a:endParaRPr>
          </a:p>
        </p:txBody>
      </p:sp>
      <p:cxnSp>
        <p:nvCxnSpPr>
          <p:cNvPr id="40" name="Rechte verbindingslijn 39"/>
          <p:cNvCxnSpPr/>
          <p:nvPr/>
        </p:nvCxnSpPr>
        <p:spPr>
          <a:xfrm>
            <a:off x="3658193" y="3064961"/>
            <a:ext cx="642902" cy="736572"/>
          </a:xfrm>
          <a:prstGeom prst="line">
            <a:avLst/>
          </a:prstGeom>
          <a:ln w="63500" cmpd="dbl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41"/>
          <p:cNvCxnSpPr/>
          <p:nvPr/>
        </p:nvCxnSpPr>
        <p:spPr>
          <a:xfrm>
            <a:off x="4378918" y="3073428"/>
            <a:ext cx="650310" cy="738160"/>
          </a:xfrm>
          <a:prstGeom prst="line">
            <a:avLst/>
          </a:prstGeom>
          <a:ln w="63500" cmpd="dbl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43"/>
          <p:cNvCxnSpPr/>
          <p:nvPr/>
        </p:nvCxnSpPr>
        <p:spPr>
          <a:xfrm>
            <a:off x="5099643" y="3073428"/>
            <a:ext cx="657718" cy="728105"/>
          </a:xfrm>
          <a:prstGeom prst="line">
            <a:avLst/>
          </a:prstGeom>
          <a:ln w="63500" cmpd="dbl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echte verbindingslijn 46"/>
          <p:cNvCxnSpPr/>
          <p:nvPr/>
        </p:nvCxnSpPr>
        <p:spPr>
          <a:xfrm>
            <a:off x="5818780" y="3073428"/>
            <a:ext cx="615915" cy="728105"/>
          </a:xfrm>
          <a:prstGeom prst="line">
            <a:avLst/>
          </a:prstGeom>
          <a:ln w="63500" cmpd="dbl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flipV="1">
            <a:off x="7247430" y="3048027"/>
            <a:ext cx="118533" cy="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48"/>
          <p:cNvCxnSpPr/>
          <p:nvPr/>
        </p:nvCxnSpPr>
        <p:spPr>
          <a:xfrm flipV="1">
            <a:off x="2006637" y="3073428"/>
            <a:ext cx="3820610" cy="8468"/>
          </a:xfrm>
          <a:prstGeom prst="line">
            <a:avLst/>
          </a:prstGeom>
          <a:ln w="63500" cmpd="dbl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met pijl 50"/>
          <p:cNvCxnSpPr/>
          <p:nvPr/>
        </p:nvCxnSpPr>
        <p:spPr>
          <a:xfrm>
            <a:off x="2015076" y="2904097"/>
            <a:ext cx="711200" cy="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/>
          <p:cNvCxnSpPr/>
          <p:nvPr/>
        </p:nvCxnSpPr>
        <p:spPr>
          <a:xfrm flipV="1">
            <a:off x="5985943" y="3285097"/>
            <a:ext cx="118533" cy="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/>
          <p:cNvCxnSpPr/>
          <p:nvPr/>
        </p:nvCxnSpPr>
        <p:spPr>
          <a:xfrm flipV="1">
            <a:off x="4542463" y="3294098"/>
            <a:ext cx="118533" cy="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/>
          <p:cNvCxnSpPr/>
          <p:nvPr/>
        </p:nvCxnSpPr>
        <p:spPr>
          <a:xfrm flipV="1">
            <a:off x="5260482" y="3294098"/>
            <a:ext cx="118533" cy="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Rechte verbindingslijn 59"/>
          <p:cNvCxnSpPr/>
          <p:nvPr/>
        </p:nvCxnSpPr>
        <p:spPr>
          <a:xfrm flipV="1">
            <a:off x="3827533" y="3294098"/>
            <a:ext cx="118533" cy="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kstvak 75"/>
          <p:cNvSpPr txBox="1"/>
          <p:nvPr/>
        </p:nvSpPr>
        <p:spPr>
          <a:xfrm>
            <a:off x="7332129" y="2870220"/>
            <a:ext cx="1329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: Blokscheiding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86" name="Tekstvak 85"/>
          <p:cNvSpPr txBox="1"/>
          <p:nvPr/>
        </p:nvSpPr>
        <p:spPr>
          <a:xfrm>
            <a:off x="2294464" y="3082423"/>
            <a:ext cx="38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B1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87" name="Tekstvak 86"/>
          <p:cNvSpPr txBox="1"/>
          <p:nvPr/>
        </p:nvSpPr>
        <p:spPr>
          <a:xfrm rot="2944263">
            <a:off x="3785206" y="3506839"/>
            <a:ext cx="38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B2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88" name="Tekstvak 87"/>
          <p:cNvSpPr txBox="1"/>
          <p:nvPr/>
        </p:nvSpPr>
        <p:spPr>
          <a:xfrm rot="2944263">
            <a:off x="4513362" y="3506833"/>
            <a:ext cx="38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B3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89" name="Tekstvak 88"/>
          <p:cNvSpPr txBox="1"/>
          <p:nvPr/>
        </p:nvSpPr>
        <p:spPr>
          <a:xfrm rot="2944263">
            <a:off x="5256357" y="3511280"/>
            <a:ext cx="38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B4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90" name="Tekstvak 89"/>
          <p:cNvSpPr txBox="1"/>
          <p:nvPr/>
        </p:nvSpPr>
        <p:spPr>
          <a:xfrm rot="2944263">
            <a:off x="5943609" y="3511280"/>
            <a:ext cx="38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  <a:latin typeface="Perpetua"/>
                <a:cs typeface="Perpetua"/>
              </a:rPr>
              <a:t>B5</a:t>
            </a:r>
            <a:endParaRPr lang="nl-NL" sz="1600" dirty="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91" name="Ovaal 90"/>
          <p:cNvSpPr/>
          <p:nvPr/>
        </p:nvSpPr>
        <p:spPr>
          <a:xfrm>
            <a:off x="4063146" y="2743200"/>
            <a:ext cx="906785" cy="507909"/>
          </a:xfrm>
          <a:prstGeom prst="ellipse">
            <a:avLst/>
          </a:prstGeom>
          <a:noFill/>
          <a:ln w="28575" cmpd="sng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2" name="Afbeelding 91" descr="large-SL-E391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275" y="4843192"/>
            <a:ext cx="3224975" cy="1485817"/>
          </a:xfrm>
          <a:prstGeom prst="rect">
            <a:avLst/>
          </a:prstGeom>
        </p:spPr>
      </p:pic>
      <p:sp>
        <p:nvSpPr>
          <p:cNvPr id="94" name="Ovaal 93"/>
          <p:cNvSpPr/>
          <p:nvPr/>
        </p:nvSpPr>
        <p:spPr>
          <a:xfrm rot="20626632">
            <a:off x="3144668" y="5517494"/>
            <a:ext cx="990049" cy="437648"/>
          </a:xfrm>
          <a:prstGeom prst="ellipse">
            <a:avLst/>
          </a:prstGeom>
          <a:noFill/>
          <a:ln w="28575" cmpd="sng">
            <a:solidFill>
              <a:srgbClr val="00009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6" name="Rechte verbindingslijn met pijl 95"/>
          <p:cNvCxnSpPr/>
          <p:nvPr/>
        </p:nvCxnSpPr>
        <p:spPr>
          <a:xfrm>
            <a:off x="2819400" y="5816599"/>
            <a:ext cx="660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met pijl 97"/>
          <p:cNvCxnSpPr/>
          <p:nvPr/>
        </p:nvCxnSpPr>
        <p:spPr>
          <a:xfrm flipH="1" flipV="1">
            <a:off x="4600051" y="3090358"/>
            <a:ext cx="310729" cy="3277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380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20</Words>
  <Application>Microsoft Macintosh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Schaduwstation Landquart</vt:lpstr>
      <vt:lpstr>Wisselstraat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Schaduwstation Landquart</dc:title>
  <dc:creator>J.M. Schnater</dc:creator>
  <cp:lastModifiedBy>J.M. Schnater</cp:lastModifiedBy>
  <cp:revision>13</cp:revision>
  <dcterms:created xsi:type="dcterms:W3CDTF">2012-11-04T08:32:31Z</dcterms:created>
  <dcterms:modified xsi:type="dcterms:W3CDTF">2012-11-04T21:35:49Z</dcterms:modified>
</cp:coreProperties>
</file>