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508" r:id="rId2"/>
    <p:sldId id="509" r:id="rId3"/>
    <p:sldId id="510" r:id="rId4"/>
    <p:sldId id="511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C049B-5BFF-4176-B24A-D3A2D5F44D63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1DB11-2DA6-47EB-9CB2-DDD22562EC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1610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  <p:sp>
        <p:nvSpPr>
          <p:cNvPr id="1024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52ADFA-4E1A-4BD5-BC58-B5CFE4C1BD8E}" type="slidenum">
              <a:rPr lang="nl-NL" altLang="nl-NL"/>
              <a:pPr/>
              <a:t>1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47904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  <p:sp>
        <p:nvSpPr>
          <p:cNvPr id="1024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52ADFA-4E1A-4BD5-BC58-B5CFE4C1BD8E}" type="slidenum">
              <a:rPr lang="nl-NL" altLang="nl-NL"/>
              <a:pPr/>
              <a:t>2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4818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  <p:sp>
        <p:nvSpPr>
          <p:cNvPr id="1024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52ADFA-4E1A-4BD5-BC58-B5CFE4C1BD8E}" type="slidenum">
              <a:rPr lang="nl-NL" altLang="nl-NL"/>
              <a:pPr/>
              <a:t>3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51986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  <p:sp>
        <p:nvSpPr>
          <p:cNvPr id="1024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52ADFA-4E1A-4BD5-BC58-B5CFE4C1BD8E}" type="slidenum">
              <a:rPr lang="nl-NL" altLang="nl-NL"/>
              <a:pPr/>
              <a:t>4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1091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F0E48-0C92-413F-B6F3-9453064CD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0ADCDFB-6D8F-464F-B00F-A796E9E07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C7168A-6B26-48D7-B7B8-E90505895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3F12F38-C073-47B6-A57D-018C94A57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2821D2-F092-4E88-8D7A-D365BFFD5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956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13E78F-ADCC-4704-9A5B-F57103D24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2F2745E-ED24-4520-8299-CDD869B0AC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AC0305-E8D6-4EBB-981D-9B1DDA77B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94FC645-A2AA-4DC7-90E4-F913A29B5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698972C-C958-425D-961A-BB5CD2A0B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6073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3674DC6-6BBA-47ED-83C0-0A608A9660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D86AF07-889B-4180-AE8D-27579D249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1071FC7-6A80-4F75-BCFD-975B69EED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87EFDC9-2A3B-4F3D-A514-6B222D593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B8C2E33-DE2B-423E-A397-21F3AC034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097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8F88BA-3425-4616-8A6C-93F3BD7C7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C5A28C-3C08-4E08-A007-15C293180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2ED4F71-8FEA-404D-A7A3-DE2FEE34B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7E6059-C14A-4C0D-912A-8E6C106D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77593F-CA82-49BD-8B15-5812D974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723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B86322-D4D7-4077-89E1-2802383B6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3F5DFC9-1ED4-4A8D-A80C-A1CABC75B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40CA76-F5B7-4BB4-B5B9-14F832CDA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6CFB64F-F2B0-48BE-9FCD-890B74203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4B0995-6E03-4D4A-8707-CCE79669B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943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B7C679-89AD-4E32-A4EF-894C338E6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B48E28-C9A0-42B4-A77B-1DB54824BF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F6E885B-B22E-49F7-B581-E919CAF4B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C8343F1-2392-4C11-BC90-EB2D043A2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E1310CC-54C5-4BBD-960A-75443EEB5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84E3FC1-2307-45E7-917E-F8C7D2723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681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7E432C-F62C-4BB3-A759-B45835EFF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6DA82A3-652D-46B8-BC2D-9FFA6972C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910D26B-CB6A-4E0C-B7B5-5367B1690B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3B02365-B24D-4FCE-B175-1A7879EC1B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01C66E8-A1C8-4EB0-9683-903E43F732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7A7D548-9099-489A-B2C0-FE019781B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5304AA1-BF7F-4600-822D-1CCE2D702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0931746-1476-481F-AF7F-4C8691E2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0535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6C0FFE-D52A-49CB-89B3-C9F9BD336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8B73386-4C58-47C0-BC2F-CBDDDCD05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1D950B1-95F2-42AE-ACF3-6528C221A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2103AF9-893B-4621-A581-B3B1FE5BE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449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DC6908C-2F11-4398-AAAE-F4385C830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7443612-12AA-4D03-B824-69D77EC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44E0148-EDE2-4AAB-81DB-2BC540002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674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BF0E75-F9E0-4B81-BA0C-6B85D8C05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4197F4-8C74-48B9-B927-EA7CDD6DA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9C494E4-1EF1-4F5A-A6E5-8F8CBC41C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50FF0E4-53F8-4266-A178-76DB24183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D020B09-6588-4C76-9327-AB967DEB4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1CFCDE-1DFF-409F-AF2F-04C071840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5177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2BFA2-2D7D-4191-AD9D-89FF7AE15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9C4861B-8A67-433E-9400-04E21B086D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5B09D77-B8CD-46B5-BE73-E18508B1E5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80DE3C2-B21E-44C3-A0D7-8F5C7D77C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82D20BF-DA27-4CC1-887A-517DC5A89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92FEA9E-A464-445F-B9C0-DE5B4FE04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611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9CC31F4-E3F3-44E1-83E4-92C04D190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6C3FCA-DFB0-4C5D-BFAB-781FC3009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181326B-F92D-4ADE-9143-442A86229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2461E-E1B8-4578-B132-8D38FEB36FE4}" type="datetimeFigureOut">
              <a:rPr lang="nl-NL" smtClean="0"/>
              <a:t>2018-04-04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9DBA4F-D9D2-4900-BEF7-683536B514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2D58FE-5B2B-489D-A4F6-8EF2EEF38B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D1DBC-B179-44BD-A800-BBF5EBF74A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347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 bwMode="auto">
          <a:xfrm>
            <a:off x="1524000" y="0"/>
            <a:ext cx="9144000" cy="460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nl-NL" sz="44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3" name="Ondertitel 2"/>
          <p:cNvSpPr txBox="1">
            <a:spLocks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nl-NL" altLang="nl-NL" sz="245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nl-NL" altLang="nl-NL" sz="2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Bootloader</a:t>
            </a:r>
            <a:r>
              <a:rPr lang="nl-NL" altLang="nl-NL" sz="2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/ OC32Config 1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nl-NL" altLang="nl-NL" sz="20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21"/>
            </a:pP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(sluit OC32-systeem aan op PC via RS485)</a:t>
            </a: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22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pictogram: scheef IC/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1885950" lvl="3" indent="-514350">
              <a:buFont typeface="Wingdings" panose="05000000000000000000" pitchFamily="2" charset="2"/>
              <a:buChar char="§"/>
            </a:pP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Dubbel-klik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971550" lvl="1" indent="-514350">
              <a:buFont typeface="+mj-lt"/>
              <a:buAutoNum type="arabicParenR" startAt="22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22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Port: </a:t>
            </a: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invulvak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22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kies: </a:t>
            </a: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COMx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22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FLASH: 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vakje links van vakje ‘E’</a:t>
            </a:r>
          </a:p>
          <a:p>
            <a:pPr marL="971550" lvl="1" indent="-514350">
              <a:buFont typeface="+mj-lt"/>
              <a:buAutoNum type="arabicParenR" startAt="22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Openen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22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Bestandstypen: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invulvak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22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Encrypted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Programming File(*.</a:t>
            </a: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acy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971550" lvl="1" indent="-514350">
              <a:buFont typeface="+mj-lt"/>
              <a:buAutoNum type="arabicParenR" startAt="22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Naam: 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OC32_3010.acy</a:t>
            </a:r>
          </a:p>
          <a:p>
            <a:pPr marL="971550" lvl="1" indent="-514350">
              <a:buFont typeface="+mj-lt"/>
              <a:buAutoNum type="arabicParenR" startAt="22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Bestandsnaam: OC32_3010 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Openen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lvl="2" eaLnBrk="1" hangingPunct="1"/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007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 bwMode="auto">
          <a:xfrm>
            <a:off x="1524000" y="0"/>
            <a:ext cx="9144000" cy="460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nl-NL" sz="44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3" name="Ondertitel 2"/>
          <p:cNvSpPr txBox="1">
            <a:spLocks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nl-NL" altLang="nl-NL" sz="245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nl-NL" altLang="nl-NL" sz="2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Bootloader</a:t>
            </a:r>
            <a:r>
              <a:rPr lang="nl-NL" altLang="nl-NL" sz="2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/ OC32Config 1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nl-NL" altLang="nl-NL" sz="20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32"/>
            </a:pP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(plaats op OC32-systeem een doorverbinding op</a:t>
            </a:r>
          </a:p>
          <a:p>
            <a:pPr lvl="3"/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verticaal geplaatste pinnen linksboven de</a:t>
            </a:r>
          </a:p>
          <a:p>
            <a:pPr lvl="3"/>
            <a:r>
              <a:rPr lang="nl-NL" altLang="nl-NL" sz="2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groene</a:t>
            </a: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knipper-LED nabij IC2)</a:t>
            </a: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2" eaLnBrk="1" hangingPunct="1"/>
            <a:endParaRPr lang="nl-NL" altLang="nl-NL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 eaLnBrk="1" hangingPunct="1"/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┌────</a:t>
            </a:r>
            <a:r>
              <a:rPr lang="nl-NL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┴┴┴┴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────────────</a:t>
            </a:r>
            <a:r>
              <a:rPr lang="nl-NL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┴┴┴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────</a:t>
            </a:r>
            <a:r>
              <a:rPr lang="nl-NL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┴┴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─────</a:t>
            </a:r>
            <a:r>
              <a:rPr lang="nl-NL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┴┴┴┴┴┴┴┴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─────┐</a:t>
            </a:r>
            <a:endParaRPr lang="nl-NL" sz="1500" dirty="0">
              <a:solidFill>
                <a:schemeClr val="bg1"/>
              </a:solidFill>
              <a:latin typeface="Courier New" panose="02070309020205020404" pitchFamily="49" charset="0"/>
              <a:cs typeface="Courier New" pitchFamily="49" charset="0"/>
            </a:endParaRPr>
          </a:p>
          <a:p>
            <a:pPr lvl="0"/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  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K1         </a:t>
            </a:r>
            <a:r>
              <a:rPr lang="nl-NL" sz="1500" b="1" dirty="0">
                <a:solidFill>
                  <a:srgbClr val="00B0F0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║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   K2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K3     K4           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│ 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OC32</a:t>
            </a:r>
          </a:p>
          <a:p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             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         │</a:t>
            </a:r>
            <a:endParaRPr lang="nl-NL" sz="1500" dirty="0">
              <a:solidFill>
                <a:schemeClr val="bg1"/>
              </a:solidFill>
              <a:latin typeface="Courier New" panose="02070309020205020404" pitchFamily="49" charset="0"/>
              <a:cs typeface="Courier New" pitchFamily="49" charset="0"/>
            </a:endParaRPr>
          </a:p>
          <a:p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             </a:t>
            </a:r>
            <a:r>
              <a:rPr lang="nl-NL" sz="1500" b="1" dirty="0">
                <a:solidFill>
                  <a:srgbClr val="00B0F0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║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  </a:t>
            </a:r>
            <a:r>
              <a:rPr lang="nl-NL" sz="1500" b="1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K6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│</a:t>
            </a:r>
          </a:p>
          <a:p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                                  IC2 </a:t>
            </a:r>
            <a:r>
              <a:rPr lang="nl-NL" sz="1500" dirty="0">
                <a:solidFill>
                  <a:srgbClr val="00B0F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o   │</a:t>
            </a:r>
            <a:endParaRPr lang="nl-NL" sz="1500" dirty="0">
              <a:solidFill>
                <a:schemeClr val="bg1"/>
              </a:solidFill>
              <a:latin typeface="Courier New" panose="02070309020205020404" pitchFamily="49" charset="0"/>
              <a:cs typeface="Courier New" pitchFamily="49" charset="0"/>
            </a:endParaRPr>
          </a:p>
          <a:p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             </a:t>
            </a:r>
            <a:r>
              <a:rPr lang="nl-NL" sz="1500" b="1" dirty="0">
                <a:solidFill>
                  <a:srgbClr val="00B0F0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║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 </a:t>
            </a:r>
            <a:r>
              <a:rPr lang="nl-NL" sz="1500" dirty="0">
                <a:solidFill>
                  <a:srgbClr val="00B0F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nl-NL" sz="1500" dirty="0" err="1">
                <a:solidFill>
                  <a:srgbClr val="00B0F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</a:t>
            </a:r>
            <a:r>
              <a:rPr lang="nl-NL" sz="1500" dirty="0" err="1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ooo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│</a:t>
            </a:r>
          </a:p>
          <a:p>
            <a:r>
              <a:rPr lang="nl-NL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itchFamily="49" charset="0"/>
              </a:rPr>
              <a:t>         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│               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         │</a:t>
            </a:r>
          </a:p>
          <a:p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             </a:t>
            </a:r>
            <a:r>
              <a:rPr lang="nl-NL" sz="1500" dirty="0">
                <a:solidFill>
                  <a:srgbClr val="00B0F0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╠ ═ ═ ═ ═ ═ ═ ═ ═ ═ ═ ═ ═ ═ ═ ═ 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│</a:t>
            </a:r>
          </a:p>
          <a:p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             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         │</a:t>
            </a:r>
            <a:endParaRPr lang="nl-NL" sz="1500" dirty="0">
              <a:solidFill>
                <a:schemeClr val="bg1"/>
              </a:solidFill>
              <a:latin typeface="Courier New" panose="02070309020205020404" pitchFamily="49" charset="0"/>
              <a:cs typeface="Courier New" pitchFamily="49" charset="0"/>
            </a:endParaRPr>
          </a:p>
          <a:p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             </a:t>
            </a:r>
            <a:r>
              <a:rPr lang="nl-NL" sz="1500" b="1" dirty="0">
                <a:solidFill>
                  <a:srgbClr val="00B0F0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║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         │</a:t>
            </a:r>
            <a:endParaRPr lang="nl-NL" sz="1500" dirty="0">
              <a:solidFill>
                <a:schemeClr val="bg1"/>
              </a:solidFill>
              <a:latin typeface="Courier New" panose="02070309020205020404" pitchFamily="49" charset="0"/>
              <a:cs typeface="Courier New" pitchFamily="49" charset="0"/>
            </a:endParaRPr>
          </a:p>
          <a:p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             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         │</a:t>
            </a:r>
            <a:endParaRPr lang="nl-NL" sz="1500" dirty="0">
              <a:solidFill>
                <a:schemeClr val="bg1"/>
              </a:solidFill>
              <a:latin typeface="Courier New" panose="02070309020205020404" pitchFamily="49" charset="0"/>
              <a:cs typeface="Courier New" pitchFamily="49" charset="0"/>
            </a:endParaRPr>
          </a:p>
          <a:p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             </a:t>
            </a:r>
            <a:r>
              <a:rPr lang="nl-NL" sz="1500" b="1" dirty="0">
                <a:solidFill>
                  <a:srgbClr val="00B0F0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║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         │</a:t>
            </a:r>
          </a:p>
          <a:p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                       │</a:t>
            </a:r>
            <a:endParaRPr lang="nl-NL" sz="1500" dirty="0">
              <a:solidFill>
                <a:schemeClr val="bg1"/>
              </a:solidFill>
              <a:latin typeface="Courier New" panose="02070309020205020404" pitchFamily="49" charset="0"/>
              <a:cs typeface="Courier New" pitchFamily="49" charset="0"/>
            </a:endParaRPr>
          </a:p>
          <a:p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             </a:t>
            </a:r>
            <a:r>
              <a:rPr lang="nl-NL" sz="1500" b="1" dirty="0">
                <a:solidFill>
                  <a:srgbClr val="00B0F0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║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│</a:t>
            </a:r>
            <a:endParaRPr lang="nl-NL" sz="1500" dirty="0">
              <a:solidFill>
                <a:schemeClr val="bg1"/>
              </a:solidFill>
              <a:latin typeface="Courier New" panose="02070309020205020404" pitchFamily="49" charset="0"/>
              <a:cs typeface="Courier New" pitchFamily="49" charset="0"/>
            </a:endParaRPr>
          </a:p>
          <a:p>
            <a:pPr lvl="0"/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                       │</a:t>
            </a:r>
          </a:p>
          <a:p>
            <a:pPr lvl="0"/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│  </a:t>
            </a:r>
            <a:r>
              <a:rPr lang="nl-NL" sz="1500" b="1" dirty="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K5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</a:t>
            </a:r>
            <a:r>
              <a:rPr lang="nl-NL" sz="1500" b="1" dirty="0">
                <a:solidFill>
                  <a:srgbClr val="00B0F0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║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dipswitches: </a:t>
            </a:r>
            <a:r>
              <a:rPr lang="nl-NL" sz="1500" b="1" dirty="0" err="1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oooo</a:t>
            </a:r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│ </a:t>
            </a:r>
            <a:r>
              <a:rPr lang="nl-NL" sz="1500" b="1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adres van OC32</a:t>
            </a:r>
            <a:endParaRPr lang="nl-NL" sz="1500" dirty="0">
              <a:solidFill>
                <a:schemeClr val="bg1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/>
            <a:r>
              <a:rPr lang="nl-NL" sz="1500" dirty="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└──┬┬┬┬┬┬┬┬┬┬┬┬┬┬┬┬┬┬┬┬┬┬┬┬┬┬┬┬─────────────────┘</a:t>
            </a:r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709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 bwMode="auto">
          <a:xfrm>
            <a:off x="1524000" y="0"/>
            <a:ext cx="9144000" cy="460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nl-NL" sz="44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3" name="Ondertitel 2"/>
          <p:cNvSpPr txBox="1">
            <a:spLocks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nl-NL" altLang="nl-NL" sz="245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nl-NL" altLang="nl-NL" sz="2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Bootloader</a:t>
            </a:r>
            <a:r>
              <a:rPr lang="nl-NL" altLang="nl-NL" sz="2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/ OC32Config 1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nl-NL" altLang="nl-NL" sz="20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33"/>
            </a:pP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nl-NL" altLang="nl-NL" sz="2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groene</a:t>
            </a: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en </a:t>
            </a:r>
            <a:r>
              <a:rPr lang="nl-NL" altLang="nl-NL" sz="2800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oranje</a:t>
            </a: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LED lichten even op en doven</a:t>
            </a:r>
          </a:p>
          <a:p>
            <a:pPr lvl="3"/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daarna)</a:t>
            </a:r>
          </a:p>
          <a:p>
            <a:pPr marL="971550" lvl="1" indent="-514350">
              <a:buFont typeface="+mj-lt"/>
              <a:buAutoNum type="arabicParenR" startAt="34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rechtsboven</a:t>
            </a:r>
          </a:p>
          <a:p>
            <a:pPr marL="1885950" lvl="3" indent="-514350">
              <a:buFont typeface="Wingdings" panose="05000000000000000000" pitchFamily="2" charset="2"/>
              <a:buChar char="§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Connect </a:t>
            </a: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to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device</a:t>
            </a:r>
          </a:p>
          <a:p>
            <a:pPr marL="971550" lvl="1" indent="-514350">
              <a:buFont typeface="+mj-lt"/>
              <a:buAutoNum type="arabicParenR" startAt="34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connecting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…,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please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press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RESET on</a:t>
            </a:r>
          </a:p>
          <a:p>
            <a:pPr lvl="3"/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the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Device]</a:t>
            </a:r>
          </a:p>
          <a:p>
            <a:pPr marL="971550" lvl="1" indent="-514350">
              <a:buFont typeface="+mj-lt"/>
              <a:buAutoNum type="arabicParenR" startAt="36"/>
            </a:pP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(trek op OC32-systeem de doorverbinding los)</a:t>
            </a:r>
          </a:p>
          <a:p>
            <a:pPr marL="971550" lvl="1" indent="-514350">
              <a:buFont typeface="+mj-lt"/>
              <a:buAutoNum type="arabicParenR" startAt="37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connected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971550" lvl="1" indent="-514350">
              <a:buFont typeface="+mj-lt"/>
              <a:buAutoNum type="arabicParenR" startAt="37"/>
            </a:pP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(OC32-systeem: </a:t>
            </a:r>
            <a:r>
              <a:rPr lang="nl-NL" altLang="nl-NL" sz="2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groene</a:t>
            </a: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en </a:t>
            </a:r>
            <a:r>
              <a:rPr lang="nl-NL" altLang="nl-NL" sz="2800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oranje</a:t>
            </a: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LED aan)</a:t>
            </a:r>
          </a:p>
          <a:p>
            <a:pPr marL="971550" lvl="1" indent="-514350">
              <a:buFont typeface="+mj-lt"/>
              <a:buAutoNum type="arabicParenR" startAt="39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connected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971550" lvl="1" indent="-514350">
              <a:buFont typeface="+mj-lt"/>
              <a:buAutoNum type="arabicParenR" startAt="39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linksonder 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Program</a:t>
            </a:r>
          </a:p>
          <a:p>
            <a:pPr marL="971550" lvl="1" indent="-514350">
              <a:buFont typeface="+mj-lt"/>
              <a:buAutoNum type="arabicParenR" startAt="39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working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…]</a:t>
            </a:r>
          </a:p>
          <a:p>
            <a:pPr lvl="2" eaLnBrk="1" hangingPunct="1"/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58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 bwMode="auto">
          <a:xfrm>
            <a:off x="1524000" y="0"/>
            <a:ext cx="9144000" cy="460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nl-NL" sz="44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3" name="Ondertitel 2"/>
          <p:cNvSpPr txBox="1">
            <a:spLocks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nl-NL" altLang="nl-NL" sz="245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nl-NL" altLang="nl-NL" sz="2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Bootloader</a:t>
            </a:r>
            <a:r>
              <a:rPr lang="nl-NL" altLang="nl-NL" sz="2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/ OC32Config 1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nl-NL" altLang="nl-NL" sz="20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42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lijst met resultaten</a:t>
            </a:r>
          </a:p>
          <a:p>
            <a:pPr marL="971550" lvl="1" indent="-514350">
              <a:buFont typeface="+mj-lt"/>
              <a:buAutoNum type="arabicParenR" startAt="42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onderste regel: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executed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in 7,34 sec</a:t>
            </a:r>
          </a:p>
          <a:p>
            <a:pPr marL="971550" lvl="1" indent="-514350">
              <a:buFont typeface="+mj-lt"/>
              <a:buAutoNum type="arabicParenR" startAt="44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linksonder: </a:t>
            </a: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Clear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44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linksboven: 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Programming</a:t>
            </a: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arenR" startAt="44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Connected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971550" lvl="1" indent="-514350">
              <a:buFont typeface="+mj-lt"/>
              <a:buAutoNum type="arabicParenR" startAt="44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rechtsboven</a:t>
            </a:r>
          </a:p>
          <a:p>
            <a:pPr marL="1885950" lvl="3" indent="-514350">
              <a:buFont typeface="Wingdings" panose="05000000000000000000" pitchFamily="2" charset="2"/>
              <a:buChar char="§"/>
            </a:pP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Disconnect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device</a:t>
            </a:r>
          </a:p>
          <a:p>
            <a:pPr marL="971550" lvl="1" indent="-514350">
              <a:buFont typeface="+mj-lt"/>
              <a:buAutoNum type="arabicParenR" startAt="48"/>
            </a:pP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(OC32-systeem: alleen </a:t>
            </a:r>
            <a:r>
              <a:rPr lang="nl-NL" altLang="nl-NL" sz="2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groene</a:t>
            </a: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knipper LED aan)</a:t>
            </a:r>
          </a:p>
          <a:p>
            <a:pPr marL="971550" lvl="1" indent="-514350">
              <a:buFont typeface="+mj-lt"/>
              <a:buAutoNum type="arabicParenR" startAt="49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uiterst rechtsboven</a:t>
            </a:r>
          </a:p>
          <a:p>
            <a:pPr marL="1885950" lvl="3" indent="-514350">
              <a:buFont typeface="Wingdings" panose="05000000000000000000" pitchFamily="2" charset="2"/>
              <a:buChar char="§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= afsluiten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lvl="2" eaLnBrk="1" hangingPunct="1"/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93766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</Words>
  <Application>Microsoft Office PowerPoint</Application>
  <PresentationFormat>Breedbeeld</PresentationFormat>
  <Paragraphs>75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Wingdings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Martin Hornis</dc:creator>
  <cp:lastModifiedBy>Martin Hornis</cp:lastModifiedBy>
  <cp:revision>2</cp:revision>
  <dcterms:created xsi:type="dcterms:W3CDTF">2018-04-03T23:41:51Z</dcterms:created>
  <dcterms:modified xsi:type="dcterms:W3CDTF">2018-04-03T23:48:01Z</dcterms:modified>
</cp:coreProperties>
</file>